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4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8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74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99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72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1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0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99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2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3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7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1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4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CC9E5-87A3-460A-A629-766B5EFA0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825" y="1143000"/>
            <a:ext cx="6268246" cy="3134032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EBEBEB"/>
                </a:solidFill>
              </a:rPr>
              <a:t>MELODY APP </a:t>
            </a:r>
            <a:endParaRPr lang="en-IN" sz="660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35ABE-1835-476D-A2E3-4725B4A4D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473677"/>
            <a:ext cx="6268246" cy="12681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A HIGHLY FUNCTIONAL ATTRACTIVE MUSIC APPLICATION only meant to soothe your ears .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-BY TEAM NO. 3</a:t>
            </a:r>
            <a:endParaRPr lang="en-IN" sz="1600"/>
          </a:p>
        </p:txBody>
      </p:sp>
      <p:pic>
        <p:nvPicPr>
          <p:cNvPr id="7" name="Graphic 6" descr="Music">
            <a:extLst>
              <a:ext uri="{FF2B5EF4-FFF2-40B4-BE49-F238E27FC236}">
                <a16:creationId xmlns:a16="http://schemas.microsoft.com/office/drawing/2014/main" id="{26298AB4-9A43-4E60-B321-DB950FFF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661911"/>
            <a:ext cx="3531062" cy="35310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71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A89A-79D1-41AA-BE8B-A25728E2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TEAM MEMBERS AND INDIVIDUAL CONTRIBUTION</a:t>
            </a:r>
            <a:endParaRPr lang="en-IN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8E2594-7F1B-441A-B5ED-F88815055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878106"/>
              </p:ext>
            </p:extLst>
          </p:nvPr>
        </p:nvGraphicFramePr>
        <p:xfrm>
          <a:off x="1155700" y="2343150"/>
          <a:ext cx="10036176" cy="4004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392">
                  <a:extLst>
                    <a:ext uri="{9D8B030D-6E8A-4147-A177-3AD203B41FA5}">
                      <a16:colId xmlns:a16="http://schemas.microsoft.com/office/drawing/2014/main" val="3873310884"/>
                    </a:ext>
                  </a:extLst>
                </a:gridCol>
                <a:gridCol w="3345392">
                  <a:extLst>
                    <a:ext uri="{9D8B030D-6E8A-4147-A177-3AD203B41FA5}">
                      <a16:colId xmlns:a16="http://schemas.microsoft.com/office/drawing/2014/main" val="2285602460"/>
                    </a:ext>
                  </a:extLst>
                </a:gridCol>
                <a:gridCol w="3345392">
                  <a:extLst>
                    <a:ext uri="{9D8B030D-6E8A-4147-A177-3AD203B41FA5}">
                      <a16:colId xmlns:a16="http://schemas.microsoft.com/office/drawing/2014/main" val="3281245002"/>
                    </a:ext>
                  </a:extLst>
                </a:gridCol>
              </a:tblGrid>
              <a:tr h="6818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EMPLOYEE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995153"/>
                  </a:ext>
                </a:extLst>
              </a:tr>
              <a:tr h="1075785">
                <a:tc>
                  <a:txBody>
                    <a:bodyPr/>
                    <a:lstStyle/>
                    <a:p>
                      <a:r>
                        <a:rPr lang="en-US" dirty="0"/>
                        <a:t>INDRANIL PAUL </a:t>
                      </a:r>
                    </a:p>
                    <a:p>
                      <a:r>
                        <a:rPr lang="en-US" dirty="0"/>
                        <a:t>(SCRUM MASTER)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11607040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1200" dirty="0"/>
                        <a:t>CREATION OF LOGIN AND REGISTRATION PAGE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dirty="0"/>
                    </a:p>
                    <a:p>
                      <a:pPr marL="342900" indent="-342900">
                        <a:buFont typeface="Wingdings" panose="05000000000000000000" pitchFamily="2" charset="2"/>
                        <a:buChar char="Ø"/>
                      </a:pPr>
                      <a:r>
                        <a:rPr lang="en-US" sz="1200" dirty="0"/>
                        <a:t>CREATION OF OFFLINE MUSIC PLAYABLE FEATURE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47779"/>
                  </a:ext>
                </a:extLst>
              </a:tr>
              <a:tr h="880188">
                <a:tc>
                  <a:txBody>
                    <a:bodyPr/>
                    <a:lstStyle/>
                    <a:p>
                      <a:r>
                        <a:rPr lang="en-US" dirty="0"/>
                        <a:t>INDRANI BARDHAN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11607039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200" dirty="0"/>
                        <a:t>FETCHING OF DATA FROM NAPSTER API </a:t>
                      </a:r>
                      <a:r>
                        <a:rPr lang="en-IN" sz="1200" dirty="0"/>
                        <a:t>AND CREATION OF PLAYLIST FEATURE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sz="12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sz="1200" dirty="0"/>
                        <a:t>CRUD OPERATION ON ALBUM TRACKS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05390"/>
                  </a:ext>
                </a:extLst>
              </a:tr>
              <a:tr h="681874">
                <a:tc>
                  <a:txBody>
                    <a:bodyPr/>
                    <a:lstStyle/>
                    <a:p>
                      <a:r>
                        <a:rPr lang="en-US" dirty="0"/>
                        <a:t>P. SAI KIRAN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11607346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endParaRPr lang="en-US" sz="12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200" dirty="0"/>
                        <a:t>DASHBOARD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31333"/>
                  </a:ext>
                </a:extLst>
              </a:tr>
              <a:tr h="684590">
                <a:tc>
                  <a:txBody>
                    <a:bodyPr/>
                    <a:lstStyle/>
                    <a:p>
                      <a:r>
                        <a:rPr lang="en-US" dirty="0"/>
                        <a:t>B.CHANDU PRIYANKA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11607026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2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en-US" sz="1200" dirty="0"/>
                        <a:t>USER BIO CRUD OPERATION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77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8B6E8-CDBC-4D31-8EF6-1D826445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REGISTRATION PAGE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59D9A9-D473-4CFB-9568-EEB56E8432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14836" y="2272865"/>
            <a:ext cx="4828707" cy="23298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FD41F-A310-4AA2-9302-8AF053601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098" y="2418735"/>
            <a:ext cx="5132439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/>
            <a:r>
              <a:rPr lang="en-US">
                <a:solidFill>
                  <a:srgbClr val="FFFFFF"/>
                </a:solidFill>
              </a:rPr>
              <a:t>FEATURES :</a:t>
            </a:r>
          </a:p>
          <a:p>
            <a:pPr marL="0" indent="0"/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REGISTRATION USING 6 DIGIT PASSWORD ENTRY .</a:t>
            </a:r>
          </a:p>
          <a:p>
            <a:r>
              <a:rPr lang="en-US">
                <a:solidFill>
                  <a:srgbClr val="FFFFFF"/>
                </a:solidFill>
              </a:rPr>
              <a:t>VALID EMAIL ID IS NEEDED TO REGISTER.</a:t>
            </a:r>
          </a:p>
        </p:txBody>
      </p:sp>
    </p:spTree>
    <p:extLst>
      <p:ext uri="{BB962C8B-B14F-4D97-AF65-F5344CB8AC3E}">
        <p14:creationId xmlns:p14="http://schemas.microsoft.com/office/powerpoint/2010/main" val="2083870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7F19-E366-425E-A8DB-F32FE4FA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</a:t>
            </a:r>
            <a:endParaRPr lang="en-IN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96FA61DA-4DBD-4CA2-8E3B-5F7017AC9C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100" y="2603500"/>
            <a:ext cx="5561013" cy="34163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4F147-F1D0-4EEB-B965-C0D21D9E5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FEATURES :-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SIMPLE LOGIN FUNCTION USING AUTHENTICATION.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074BF-20D0-4744-BB5E-0E87B050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TRACKS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798B8-1C3B-4B89-8B9A-3F9613CD0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FBC0DC-E9D1-4FE7-A92D-8C0C21E6C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5B8AD05-BFBB-476E-A552-5125E1F1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5960B2F-90D8-4D62-B831-C33669F8D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18A7E-B63E-4569-870C-ED7EF78BE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43212" y="1145943"/>
            <a:ext cx="4716839" cy="2264083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FDA65-7644-4DC2-8B76-D0CA2883F2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255436" y="3574618"/>
            <a:ext cx="4692390" cy="22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6" name="Content Placeholder 5" descr="A picture containing water, mountain, sitting, runway&#10;&#10;Description automatically generated">
            <a:extLst>
              <a:ext uri="{FF2B5EF4-FFF2-40B4-BE49-F238E27FC236}">
                <a16:creationId xmlns:a16="http://schemas.microsoft.com/office/drawing/2014/main" id="{40A3C691-0F74-445D-A0AE-3AEDA2467B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26622" r="1" b="1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47EF2D-387C-4896-A0FD-ED2AA45D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OFFLINE MUSIC FEATURE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78A56-DEDD-4ADF-9FD5-72CD48B56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5894" y="4110824"/>
            <a:ext cx="4772509" cy="1908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FEATURE :-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CAN PLAY MUSIC STORED LOCALLY</a:t>
            </a:r>
          </a:p>
          <a:p>
            <a:pPr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NO INTERNET CONNECTION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3542151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E7DAC3-865F-4225-9974-3B77E4EEA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THANK YOU </a:t>
            </a:r>
            <a:endParaRPr lang="en-IN">
              <a:solidFill>
                <a:srgbClr val="EBEBEB"/>
              </a:solidFill>
            </a:endParaRP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4BA8386C-8B94-4AAC-BFF1-F9B2C183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69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 Boardroom</vt:lpstr>
      <vt:lpstr>MELODY APP </vt:lpstr>
      <vt:lpstr>TEAM MEMBERS AND INDIVIDUAL CONTRIBUTION</vt:lpstr>
      <vt:lpstr>REGISTRATION PAGE</vt:lpstr>
      <vt:lpstr>LOGIN PAGE </vt:lpstr>
      <vt:lpstr>TRACKS</vt:lpstr>
      <vt:lpstr>OFFLINE MUSIC FEATURE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MELODY APP </dc:title>
  <dc:creator>PAUL, INDRANIL</dc:creator>
  <cp:lastModifiedBy>PAUL, INDRANIL</cp:lastModifiedBy>
  <cp:revision>1</cp:revision>
  <dcterms:created xsi:type="dcterms:W3CDTF">2020-09-26T06:15:40Z</dcterms:created>
  <dcterms:modified xsi:type="dcterms:W3CDTF">2020-09-26T06:15:49Z</dcterms:modified>
</cp:coreProperties>
</file>